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44" r:id="rId2"/>
    <p:sldId id="345" r:id="rId3"/>
    <p:sldId id="346" r:id="rId4"/>
    <p:sldId id="263" r:id="rId5"/>
    <p:sldId id="304" r:id="rId6"/>
    <p:sldId id="279" r:id="rId7"/>
    <p:sldId id="281" r:id="rId8"/>
    <p:sldId id="282" r:id="rId9"/>
    <p:sldId id="283" r:id="rId10"/>
    <p:sldId id="284" r:id="rId11"/>
    <p:sldId id="289" r:id="rId12"/>
    <p:sldId id="285" r:id="rId13"/>
    <p:sldId id="326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7F1"/>
    <a:srgbClr val="CCF3FF"/>
    <a:srgbClr val="FEF1E6"/>
    <a:srgbClr val="ECFEF3"/>
    <a:srgbClr val="DFFDEB"/>
    <a:srgbClr val="D2FEDE"/>
    <a:srgbClr val="DFD8E8"/>
    <a:srgbClr val="CCFCDF"/>
    <a:srgbClr val="ACFACC"/>
    <a:srgbClr val="1AFAA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33" autoAdjust="0"/>
    <p:restoredTop sz="98004" autoAdjust="0"/>
  </p:normalViewPr>
  <p:slideViewPr>
    <p:cSldViewPr>
      <p:cViewPr>
        <p:scale>
          <a:sx n="70" d="100"/>
          <a:sy n="70" d="100"/>
        </p:scale>
        <p:origin x="-1140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43BBF-5F67-442D-98DB-DEAD7B69376A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34DA3D-59F9-4689-BD2B-E9F5252F42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62905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43BBE-C577-499B-9025-0EFCF27C153A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EE134F-262E-4032-9418-6137D8D934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5182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B3395-C4CE-46F5-914D-0B80927E2FA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E134F-262E-4032-9418-6137D8D9345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E134F-262E-4032-9418-6137D8D9345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E134F-262E-4032-9418-6137D8D9345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E134F-262E-4032-9418-6137D8D9345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E134F-262E-4032-9418-6137D8D9345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E134F-262E-4032-9418-6137D8D9345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E134F-262E-4032-9418-6137D8D9345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E134F-262E-4032-9418-6137D8D9345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E134F-262E-4032-9418-6137D8D9345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E134F-262E-4032-9418-6137D8D9345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E134F-262E-4032-9418-6137D8D9345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D85C-404D-48F7-8DBA-B447BC779B7E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E8C9A-7779-4231-854C-C0261F2A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D85C-404D-48F7-8DBA-B447BC779B7E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E8C9A-7779-4231-854C-C0261F2A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D85C-404D-48F7-8DBA-B447BC779B7E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E8C9A-7779-4231-854C-C0261F2A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D85C-404D-48F7-8DBA-B447BC779B7E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E8C9A-7779-4231-854C-C0261F2A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D85C-404D-48F7-8DBA-B447BC779B7E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E8C9A-7779-4231-854C-C0261F2A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D85C-404D-48F7-8DBA-B447BC779B7E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E8C9A-7779-4231-854C-C0261F2A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D85C-404D-48F7-8DBA-B447BC779B7E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E8C9A-7779-4231-854C-C0261F2A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D85C-404D-48F7-8DBA-B447BC779B7E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E8C9A-7779-4231-854C-C0261F2A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D85C-404D-48F7-8DBA-B447BC779B7E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E8C9A-7779-4231-854C-C0261F2A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D85C-404D-48F7-8DBA-B447BC779B7E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E8C9A-7779-4231-854C-C0261F2A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D85C-404D-48F7-8DBA-B447BC779B7E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E8C9A-7779-4231-854C-C0261F2A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6D85C-404D-48F7-8DBA-B447BC779B7E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E8C9A-7779-4231-854C-C0261F2A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5;&#1086;&#1083;&#1100;&#1079;&#1086;&#1074;&#1072;&#1090;&#1077;&#1083;&#1100;\Downloads\&#1042;&#1077;&#1095;&#1085;&#1072;&#1103;%20&#1087;&#1072;&#1084;&#1103;&#1090;&#1100;\solov.lite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60.jpeg"/><Relationship Id="rId18" Type="http://schemas.openxmlformats.org/officeDocument/2006/relationships/image" Target="../media/image63.jpeg"/><Relationship Id="rId3" Type="http://schemas.openxmlformats.org/officeDocument/2006/relationships/image" Target="../media/image1.jpeg"/><Relationship Id="rId7" Type="http://schemas.openxmlformats.org/officeDocument/2006/relationships/image" Target="../media/image57.jpeg"/><Relationship Id="rId12" Type="http://schemas.openxmlformats.org/officeDocument/2006/relationships/slide" Target="slide6.xml"/><Relationship Id="rId17" Type="http://schemas.openxmlformats.org/officeDocument/2006/relationships/image" Target="../media/image62.jpeg"/><Relationship Id="rId2" Type="http://schemas.openxmlformats.org/officeDocument/2006/relationships/notesSlide" Target="../notesSlides/notesSlide8.xml"/><Relationship Id="rId16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59.jpeg"/><Relationship Id="rId5" Type="http://schemas.openxmlformats.org/officeDocument/2006/relationships/image" Target="../media/image56.jpeg"/><Relationship Id="rId15" Type="http://schemas.openxmlformats.org/officeDocument/2006/relationships/image" Target="../media/image61.jpeg"/><Relationship Id="rId10" Type="http://schemas.openxmlformats.org/officeDocument/2006/relationships/slide" Target="slide9.xml"/><Relationship Id="rId4" Type="http://schemas.openxmlformats.org/officeDocument/2006/relationships/slide" Target="slide11.xml"/><Relationship Id="rId9" Type="http://schemas.openxmlformats.org/officeDocument/2006/relationships/image" Target="../media/image58.jpeg"/><Relationship Id="rId14" Type="http://schemas.openxmlformats.org/officeDocument/2006/relationships/slide" Target="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68.jpeg"/><Relationship Id="rId18" Type="http://schemas.openxmlformats.org/officeDocument/2006/relationships/image" Target="../media/image71.jpeg"/><Relationship Id="rId3" Type="http://schemas.openxmlformats.org/officeDocument/2006/relationships/image" Target="../media/image1.jpeg"/><Relationship Id="rId7" Type="http://schemas.openxmlformats.org/officeDocument/2006/relationships/image" Target="../media/image65.jpeg"/><Relationship Id="rId12" Type="http://schemas.openxmlformats.org/officeDocument/2006/relationships/slide" Target="slide6.xml"/><Relationship Id="rId17" Type="http://schemas.openxmlformats.org/officeDocument/2006/relationships/image" Target="../media/image70.jpeg"/><Relationship Id="rId2" Type="http://schemas.openxmlformats.org/officeDocument/2006/relationships/notesSlide" Target="../notesSlides/notesSlide9.xml"/><Relationship Id="rId16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67.jpeg"/><Relationship Id="rId5" Type="http://schemas.openxmlformats.org/officeDocument/2006/relationships/image" Target="../media/image64.jpeg"/><Relationship Id="rId15" Type="http://schemas.openxmlformats.org/officeDocument/2006/relationships/image" Target="../media/image69.jpeg"/><Relationship Id="rId10" Type="http://schemas.openxmlformats.org/officeDocument/2006/relationships/slide" Target="slide9.xml"/><Relationship Id="rId4" Type="http://schemas.openxmlformats.org/officeDocument/2006/relationships/slide" Target="slide11.xml"/><Relationship Id="rId9" Type="http://schemas.openxmlformats.org/officeDocument/2006/relationships/image" Target="../media/image66.jpeg"/><Relationship Id="rId1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76.jpeg"/><Relationship Id="rId18" Type="http://schemas.openxmlformats.org/officeDocument/2006/relationships/image" Target="../media/image79.jpeg"/><Relationship Id="rId3" Type="http://schemas.openxmlformats.org/officeDocument/2006/relationships/image" Target="../media/image1.jpeg"/><Relationship Id="rId7" Type="http://schemas.openxmlformats.org/officeDocument/2006/relationships/image" Target="../media/image73.jpeg"/><Relationship Id="rId12" Type="http://schemas.openxmlformats.org/officeDocument/2006/relationships/slide" Target="slide6.xml"/><Relationship Id="rId17" Type="http://schemas.openxmlformats.org/officeDocument/2006/relationships/image" Target="../media/image78.jpeg"/><Relationship Id="rId2" Type="http://schemas.openxmlformats.org/officeDocument/2006/relationships/notesSlide" Target="../notesSlides/notesSlide10.xml"/><Relationship Id="rId16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75.jpeg"/><Relationship Id="rId5" Type="http://schemas.openxmlformats.org/officeDocument/2006/relationships/image" Target="../media/image72.jpeg"/><Relationship Id="rId15" Type="http://schemas.openxmlformats.org/officeDocument/2006/relationships/image" Target="../media/image77.jpeg"/><Relationship Id="rId10" Type="http://schemas.openxmlformats.org/officeDocument/2006/relationships/slide" Target="slide9.xml"/><Relationship Id="rId19" Type="http://schemas.openxmlformats.org/officeDocument/2006/relationships/slide" Target="slide3.xml"/><Relationship Id="rId4" Type="http://schemas.openxmlformats.org/officeDocument/2006/relationships/slide" Target="slide11.xml"/><Relationship Id="rId9" Type="http://schemas.openxmlformats.org/officeDocument/2006/relationships/image" Target="../media/image74.jpeg"/><Relationship Id="rId14" Type="http://schemas.openxmlformats.org/officeDocument/2006/relationships/slide" Target="slide1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13" Type="http://schemas.openxmlformats.org/officeDocument/2006/relationships/image" Target="../media/image89.jpe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83.jpeg"/><Relationship Id="rId12" Type="http://schemas.openxmlformats.org/officeDocument/2006/relationships/image" Target="../media/image8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5;&#1086;&#1083;&#1100;&#1079;&#1086;&#1074;&#1072;&#1090;&#1077;&#1083;&#1100;\Downloads\&#1042;&#1077;&#1095;&#1085;&#1072;&#1103;%20&#1087;&#1072;&#1084;&#1103;&#1090;&#1100;\&#1053;&#1054;&#1042;&#1054;&#1050;&#1059;&#1041;&#1040;&#1053;&#1057;&#1050;%20.mp3" TargetMode="External"/><Relationship Id="rId6" Type="http://schemas.openxmlformats.org/officeDocument/2006/relationships/image" Target="../media/image82.jpeg"/><Relationship Id="rId11" Type="http://schemas.openxmlformats.org/officeDocument/2006/relationships/image" Target="../media/image87.jpeg"/><Relationship Id="rId5" Type="http://schemas.openxmlformats.org/officeDocument/2006/relationships/image" Target="../media/image81.jpeg"/><Relationship Id="rId15" Type="http://schemas.openxmlformats.org/officeDocument/2006/relationships/image" Target="../media/image3.png"/><Relationship Id="rId10" Type="http://schemas.openxmlformats.org/officeDocument/2006/relationships/image" Target="../media/image86.jpeg"/><Relationship Id="rId4" Type="http://schemas.openxmlformats.org/officeDocument/2006/relationships/image" Target="../media/image80.jpeg"/><Relationship Id="rId9" Type="http://schemas.openxmlformats.org/officeDocument/2006/relationships/image" Target="../media/image85.jpeg"/><Relationship Id="rId14" Type="http://schemas.openxmlformats.org/officeDocument/2006/relationships/image" Target="../media/image9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lemur59.ru/sites/default/files/images/1394.jpg" TargetMode="External"/><Relationship Id="rId3" Type="http://schemas.openxmlformats.org/officeDocument/2006/relationships/image" Target="../media/image1.jpeg"/><Relationship Id="rId7" Type="http://schemas.openxmlformats.org/officeDocument/2006/relationships/hyperlink" Target="http://gov.cap.ru/" TargetMode="External"/><Relationship Id="rId12" Type="http://schemas.openxmlformats.org/officeDocument/2006/relationships/hyperlink" Target="http://ru.wikipedia.org/wiki/%CD%E8%E6%ED%E5%E1%E0%EA%E0%ED%F1%EA%E0%F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estival.1september.ru/" TargetMode="External"/><Relationship Id="rId11" Type="http://schemas.openxmlformats.org/officeDocument/2006/relationships/hyperlink" Target="http://ru.wikipedia.org/" TargetMode="External"/><Relationship Id="rId5" Type="http://schemas.openxmlformats.org/officeDocument/2006/relationships/hyperlink" Target="http://kak.znate.ru/" TargetMode="External"/><Relationship Id="rId10" Type="http://schemas.openxmlformats.org/officeDocument/2006/relationships/hyperlink" Target="http://elsso.ru/cont/images/685.jpg" TargetMode="External"/><Relationship Id="rId4" Type="http://schemas.openxmlformats.org/officeDocument/2006/relationships/hyperlink" Target="http://kk.convdocs.orghttp/kk.convdocs.org" TargetMode="External"/><Relationship Id="rId9" Type="http://schemas.openxmlformats.org/officeDocument/2006/relationships/hyperlink" Target="http://qrok.net/uploads/posts/2010-03/thumbs/1269278180_d3c8574eab74t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5;&#1086;&#1083;&#1100;&#1079;&#1086;&#1074;&#1072;&#1090;&#1077;&#1083;&#1100;\Downloads\&#1042;&#1077;&#1095;&#1085;&#1072;&#1103;%20&#1087;&#1072;&#1084;&#1103;&#1090;&#1100;\muzik.mp3" TargetMode="Externa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5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17.jpeg"/><Relationship Id="rId4" Type="http://schemas.openxmlformats.org/officeDocument/2006/relationships/slide" Target="slide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7.jpeg"/><Relationship Id="rId3" Type="http://schemas.openxmlformats.org/officeDocument/2006/relationships/image" Target="../media/image1.jpeg"/><Relationship Id="rId7" Type="http://schemas.openxmlformats.org/officeDocument/2006/relationships/image" Target="../media/image22.jpeg"/><Relationship Id="rId12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5.jpeg"/><Relationship Id="rId5" Type="http://schemas.openxmlformats.org/officeDocument/2006/relationships/image" Target="../media/image20.jpeg"/><Relationship Id="rId10" Type="http://schemas.openxmlformats.org/officeDocument/2006/relationships/image" Target="../media/image24.jpeg"/><Relationship Id="rId4" Type="http://schemas.openxmlformats.org/officeDocument/2006/relationships/image" Target="../media/image19.jpeg"/><Relationship Id="rId9" Type="http://schemas.openxmlformats.org/officeDocument/2006/relationships/image" Target="../media/image18.jpeg"/><Relationship Id="rId1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32.jpeg"/><Relationship Id="rId18" Type="http://schemas.openxmlformats.org/officeDocument/2006/relationships/image" Target="../media/image35.jpeg"/><Relationship Id="rId3" Type="http://schemas.openxmlformats.org/officeDocument/2006/relationships/image" Target="../media/image1.jpeg"/><Relationship Id="rId7" Type="http://schemas.openxmlformats.org/officeDocument/2006/relationships/image" Target="../media/image29.jpeg"/><Relationship Id="rId12" Type="http://schemas.openxmlformats.org/officeDocument/2006/relationships/slide" Target="slide6.xml"/><Relationship Id="rId17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6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31.jpeg"/><Relationship Id="rId5" Type="http://schemas.openxmlformats.org/officeDocument/2006/relationships/image" Target="../media/image28.jpeg"/><Relationship Id="rId15" Type="http://schemas.openxmlformats.org/officeDocument/2006/relationships/image" Target="../media/image33.jpeg"/><Relationship Id="rId10" Type="http://schemas.openxmlformats.org/officeDocument/2006/relationships/slide" Target="slide9.xml"/><Relationship Id="rId4" Type="http://schemas.openxmlformats.org/officeDocument/2006/relationships/slide" Target="slide11.xml"/><Relationship Id="rId9" Type="http://schemas.openxmlformats.org/officeDocument/2006/relationships/image" Target="../media/image30.jpeg"/><Relationship Id="rId1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slide" Target="slide10.xml"/><Relationship Id="rId3" Type="http://schemas.openxmlformats.org/officeDocument/2006/relationships/image" Target="../media/image1.jpeg"/><Relationship Id="rId7" Type="http://schemas.openxmlformats.org/officeDocument/2006/relationships/slide" Target="slide8.xml"/><Relationship Id="rId12" Type="http://schemas.openxmlformats.org/officeDocument/2006/relationships/image" Target="../media/image40.jpeg"/><Relationship Id="rId17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slide" Target="slide6.xml"/><Relationship Id="rId5" Type="http://schemas.openxmlformats.org/officeDocument/2006/relationships/image" Target="../media/image36.jpeg"/><Relationship Id="rId15" Type="http://schemas.openxmlformats.org/officeDocument/2006/relationships/slide" Target="slide12.xml"/><Relationship Id="rId10" Type="http://schemas.openxmlformats.org/officeDocument/2006/relationships/image" Target="../media/image39.jpeg"/><Relationship Id="rId4" Type="http://schemas.openxmlformats.org/officeDocument/2006/relationships/slide" Target="slide11.xml"/><Relationship Id="rId9" Type="http://schemas.openxmlformats.org/officeDocument/2006/relationships/slide" Target="slide9.xml"/><Relationship Id="rId14" Type="http://schemas.openxmlformats.org/officeDocument/2006/relationships/image" Target="../media/image4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40.jpeg"/><Relationship Id="rId1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37.jpeg"/><Relationship Id="rId12" Type="http://schemas.openxmlformats.org/officeDocument/2006/relationships/slide" Target="slide6.xml"/><Relationship Id="rId17" Type="http://schemas.openxmlformats.org/officeDocument/2006/relationships/image" Target="../media/image47.jpeg"/><Relationship Id="rId2" Type="http://schemas.openxmlformats.org/officeDocument/2006/relationships/notesSlide" Target="../notesSlides/notesSlide5.xml"/><Relationship Id="rId16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45.jpeg"/><Relationship Id="rId5" Type="http://schemas.openxmlformats.org/officeDocument/2006/relationships/image" Target="../media/image43.jpeg"/><Relationship Id="rId15" Type="http://schemas.openxmlformats.org/officeDocument/2006/relationships/image" Target="../media/image46.jpeg"/><Relationship Id="rId10" Type="http://schemas.openxmlformats.org/officeDocument/2006/relationships/slide" Target="slide9.xml"/><Relationship Id="rId4" Type="http://schemas.openxmlformats.org/officeDocument/2006/relationships/slide" Target="slide11.xml"/><Relationship Id="rId9" Type="http://schemas.openxmlformats.org/officeDocument/2006/relationships/image" Target="../media/image44.jpeg"/><Relationship Id="rId1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40.jpeg"/><Relationship Id="rId18" Type="http://schemas.openxmlformats.org/officeDocument/2006/relationships/image" Target="../media/image51.jpeg"/><Relationship Id="rId3" Type="http://schemas.openxmlformats.org/officeDocument/2006/relationships/image" Target="../media/image1.jpeg"/><Relationship Id="rId7" Type="http://schemas.openxmlformats.org/officeDocument/2006/relationships/image" Target="../media/image37.jpeg"/><Relationship Id="rId12" Type="http://schemas.openxmlformats.org/officeDocument/2006/relationships/slide" Target="slide6.xml"/><Relationship Id="rId17" Type="http://schemas.openxmlformats.org/officeDocument/2006/relationships/image" Target="../media/image50.jpeg"/><Relationship Id="rId2" Type="http://schemas.openxmlformats.org/officeDocument/2006/relationships/notesSlide" Target="../notesSlides/notesSlide6.xml"/><Relationship Id="rId16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45.jpeg"/><Relationship Id="rId5" Type="http://schemas.openxmlformats.org/officeDocument/2006/relationships/image" Target="../media/image48.jpeg"/><Relationship Id="rId15" Type="http://schemas.openxmlformats.org/officeDocument/2006/relationships/image" Target="../media/image49.jpeg"/><Relationship Id="rId10" Type="http://schemas.openxmlformats.org/officeDocument/2006/relationships/slide" Target="slide9.xml"/><Relationship Id="rId4" Type="http://schemas.openxmlformats.org/officeDocument/2006/relationships/slide" Target="slide11.xml"/><Relationship Id="rId9" Type="http://schemas.openxmlformats.org/officeDocument/2006/relationships/image" Target="../media/image38.jpeg"/><Relationship Id="rId1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40.jpeg"/><Relationship Id="rId18" Type="http://schemas.openxmlformats.org/officeDocument/2006/relationships/image" Target="../media/image55.jpeg"/><Relationship Id="rId3" Type="http://schemas.openxmlformats.org/officeDocument/2006/relationships/image" Target="../media/image1.jpeg"/><Relationship Id="rId7" Type="http://schemas.openxmlformats.org/officeDocument/2006/relationships/image" Target="../media/image37.jpeg"/><Relationship Id="rId12" Type="http://schemas.openxmlformats.org/officeDocument/2006/relationships/slide" Target="slide6.xml"/><Relationship Id="rId17" Type="http://schemas.openxmlformats.org/officeDocument/2006/relationships/image" Target="../media/image54.jpeg"/><Relationship Id="rId2" Type="http://schemas.openxmlformats.org/officeDocument/2006/relationships/notesSlide" Target="../notesSlides/notesSlide7.xml"/><Relationship Id="rId16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45.jpeg"/><Relationship Id="rId5" Type="http://schemas.openxmlformats.org/officeDocument/2006/relationships/image" Target="../media/image52.jpeg"/><Relationship Id="rId15" Type="http://schemas.openxmlformats.org/officeDocument/2006/relationships/image" Target="../media/image41.jpeg"/><Relationship Id="rId10" Type="http://schemas.openxmlformats.org/officeDocument/2006/relationships/slide" Target="slide9.xml"/><Relationship Id="rId4" Type="http://schemas.openxmlformats.org/officeDocument/2006/relationships/slide" Target="slide11.xml"/><Relationship Id="rId9" Type="http://schemas.openxmlformats.org/officeDocument/2006/relationships/image" Target="../media/image53.jpeg"/><Relationship Id="rId1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211122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B80410"/>
                </a:solidFill>
                <a:effectLst>
                  <a:glow rad="228600">
                    <a:schemeClr val="bg1"/>
                  </a:glow>
                </a:effectLst>
                <a:latin typeface="Monotype Corsiva" panose="03010101010201010101" pitchFamily="66" charset="0"/>
              </a:rPr>
              <a:t>      Мы  помним </a:t>
            </a:r>
          </a:p>
          <a:p>
            <a:r>
              <a:rPr lang="ru-RU" sz="6000" b="1" dirty="0" smtClean="0">
                <a:solidFill>
                  <a:srgbClr val="B80410"/>
                </a:solidFill>
                <a:effectLst>
                  <a:glow rad="228600">
                    <a:schemeClr val="bg1"/>
                  </a:glow>
                </a:effectLst>
                <a:latin typeface="Monotype Corsiva" panose="03010101010201010101" pitchFamily="66" charset="0"/>
              </a:rPr>
              <a:t>                       и чтим…</a:t>
            </a:r>
            <a:endParaRPr lang="ru-RU" sz="6000" b="1" dirty="0">
              <a:solidFill>
                <a:srgbClr val="B80410"/>
              </a:solidFill>
              <a:effectLst>
                <a:glow rad="228600">
                  <a:schemeClr val="bg1"/>
                </a:glo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6211669"/>
            <a:ext cx="7884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6150114"/>
            <a:ext cx="7884368" cy="707886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 Салова Зоя Владимировна, учитель начальных классов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 МАОУ СОШ № 11</a:t>
            </a:r>
            <a:endParaRPr lang="ru-RU" sz="2000" b="1" dirty="0">
              <a:solidFill>
                <a:srgbClr val="00206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pic>
        <p:nvPicPr>
          <p:cNvPr id="9" name="solov.lit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0188624" y="47667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258567"/>
      </p:ext>
    </p:extLst>
  </p:cSld>
  <p:clrMapOvr>
    <a:masterClrMapping/>
  </p:clrMapOvr>
  <p:transition spd="med" advClick="0" advTm="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8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нутый угол 2"/>
          <p:cNvSpPr/>
          <p:nvPr/>
        </p:nvSpPr>
        <p:spPr>
          <a:xfrm>
            <a:off x="172340" y="6035274"/>
            <a:ext cx="6929486" cy="679874"/>
          </a:xfrm>
          <a:prstGeom prst="foldedCorner">
            <a:avLst>
              <a:gd name="adj" fmla="val 40729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Вечная память героям станицы </a:t>
            </a:r>
            <a:r>
              <a:rPr lang="ru-RU" sz="2400" b="1" dirty="0" err="1">
                <a:solidFill>
                  <a:srgbClr val="C00000"/>
                </a:solidFill>
              </a:rPr>
              <a:t>Нижнебаканской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3356" y="142876"/>
            <a:ext cx="8786842" cy="5786454"/>
          </a:xfrm>
          <a:prstGeom prst="rect">
            <a:avLst/>
          </a:prstGeom>
          <a:solidFill>
            <a:srgbClr val="E6F9F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72472" y="226148"/>
            <a:ext cx="69294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2008 году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рядом с памятником-самолетом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произведено захоронение останков воинов,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погибших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Крымского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района,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обнаружили поисковики.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2000240"/>
            <a:ext cx="5000660" cy="342902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63" name="Picture 1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13545" y="2571744"/>
            <a:ext cx="1161104" cy="83705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1027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8881" y="2551538"/>
            <a:ext cx="1147136" cy="8572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8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8880" y="3679034"/>
            <a:ext cx="1151266" cy="8572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9" name="Picture 5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8880" y="4786322"/>
            <a:ext cx="1151266" cy="79359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0" name="Picture 6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13545" y="1470097"/>
            <a:ext cx="1161103" cy="8666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1" name="Picture 7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13544" y="3679034"/>
            <a:ext cx="1161103" cy="8572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2" name="Picture 8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13545" y="4786322"/>
            <a:ext cx="1161102" cy="7968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34" name="Прямоугольник 33"/>
          <p:cNvSpPr/>
          <p:nvPr/>
        </p:nvSpPr>
        <p:spPr>
          <a:xfrm>
            <a:off x="1893075" y="1857364"/>
            <a:ext cx="5357850" cy="3786214"/>
          </a:xfrm>
          <a:prstGeom prst="rect">
            <a:avLst/>
          </a:prstGeom>
          <a:solidFill>
            <a:srgbClr val="57D3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3108" y="2000240"/>
            <a:ext cx="4958718" cy="358291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нутый угол 2"/>
          <p:cNvSpPr/>
          <p:nvPr/>
        </p:nvSpPr>
        <p:spPr>
          <a:xfrm>
            <a:off x="172340" y="6035274"/>
            <a:ext cx="6929486" cy="679874"/>
          </a:xfrm>
          <a:prstGeom prst="foldedCorner">
            <a:avLst>
              <a:gd name="adj" fmla="val 40729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Вечная память героям станицы </a:t>
            </a:r>
            <a:r>
              <a:rPr lang="ru-RU" sz="2400" b="1" dirty="0" err="1">
                <a:solidFill>
                  <a:srgbClr val="C00000"/>
                </a:solidFill>
              </a:rPr>
              <a:t>Нижнебаканской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4314" y="121893"/>
            <a:ext cx="8786842" cy="5786454"/>
          </a:xfrm>
          <a:prstGeom prst="rect">
            <a:avLst/>
          </a:prstGeom>
          <a:solidFill>
            <a:srgbClr val="E6F9F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414" y="357166"/>
            <a:ext cx="6929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был установлен по макету, составленному летчиками авиаполка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их собранные средства.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2000240"/>
            <a:ext cx="5000660" cy="342902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63" name="Picture 1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60620" y="2499504"/>
            <a:ext cx="1255079" cy="90000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1027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948" y="2499504"/>
            <a:ext cx="1151999" cy="90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8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946" y="3658964"/>
            <a:ext cx="1152001" cy="9160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9" name="Picture 5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948" y="4719511"/>
            <a:ext cx="1152000" cy="864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0" name="Picture 6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60620" y="1427373"/>
            <a:ext cx="1255079" cy="9368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1" name="Picture 7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52320" y="3649537"/>
            <a:ext cx="1283554" cy="8878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2" name="Picture 8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60620" y="4719511"/>
            <a:ext cx="1275254" cy="8287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34" name="Прямоугольник 33"/>
          <p:cNvSpPr/>
          <p:nvPr/>
        </p:nvSpPr>
        <p:spPr>
          <a:xfrm>
            <a:off x="1893075" y="1857364"/>
            <a:ext cx="5357850" cy="3786214"/>
          </a:xfrm>
          <a:prstGeom prst="rect">
            <a:avLst/>
          </a:prstGeom>
          <a:solidFill>
            <a:srgbClr val="57D3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3108" y="1943550"/>
            <a:ext cx="4958718" cy="3586648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1048903" y="3399504"/>
            <a:ext cx="428628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3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нутый угол 2"/>
          <p:cNvSpPr/>
          <p:nvPr/>
        </p:nvSpPr>
        <p:spPr>
          <a:xfrm>
            <a:off x="172340" y="6035274"/>
            <a:ext cx="6929486" cy="679874"/>
          </a:xfrm>
          <a:prstGeom prst="foldedCorner">
            <a:avLst>
              <a:gd name="adj" fmla="val 40729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Вечная память героям станицы </a:t>
            </a:r>
            <a:r>
              <a:rPr lang="ru-RU" sz="2400" b="1" dirty="0" err="1">
                <a:solidFill>
                  <a:srgbClr val="C00000"/>
                </a:solidFill>
              </a:rPr>
              <a:t>Нижнебаканской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4314" y="142876"/>
            <a:ext cx="8786842" cy="5786454"/>
          </a:xfrm>
          <a:prstGeom prst="rect">
            <a:avLst/>
          </a:prstGeom>
          <a:solidFill>
            <a:srgbClr val="E6F9F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414" y="357166"/>
            <a:ext cx="692948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«Помните! Через века! </a:t>
            </a:r>
            <a:endParaRPr lang="ru-RU" sz="2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года- помните, </a:t>
            </a:r>
            <a:endParaRPr lang="ru-RU" sz="2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тех, кто уже не придёт никогда». </a:t>
            </a:r>
            <a:endParaRPr lang="ru-RU" sz="2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2000240"/>
            <a:ext cx="5000660" cy="342902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63" name="Picture 1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97741" y="2571744"/>
            <a:ext cx="1092318" cy="84747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1027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3500" y="2556825"/>
            <a:ext cx="1084963" cy="8572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8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3502" y="3679033"/>
            <a:ext cx="1086608" cy="8572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9" name="Picture 5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3501" y="4756035"/>
            <a:ext cx="1084961" cy="8137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0" name="Picture 6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97741" y="1592583"/>
            <a:ext cx="1092317" cy="81531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1" name="Picture 7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97740" y="3679033"/>
            <a:ext cx="1092318" cy="8583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2" name="Picture 8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97741" y="4756035"/>
            <a:ext cx="1092317" cy="79359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34" name="Прямоугольник 33"/>
          <p:cNvSpPr/>
          <p:nvPr/>
        </p:nvSpPr>
        <p:spPr>
          <a:xfrm>
            <a:off x="1785918" y="1857364"/>
            <a:ext cx="5522386" cy="3786214"/>
          </a:xfrm>
          <a:prstGeom prst="rect">
            <a:avLst/>
          </a:prstGeom>
          <a:solidFill>
            <a:srgbClr val="57D3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9712" y="2000240"/>
            <a:ext cx="5164056" cy="3471961"/>
          </a:xfrm>
          <a:prstGeom prst="rect">
            <a:avLst/>
          </a:prstGeom>
          <a:noFill/>
        </p:spPr>
      </p:pic>
      <p:sp>
        <p:nvSpPr>
          <p:cNvPr id="32" name="Стрелка влево 31">
            <a:hlinkClick r:id="" action="ppaction://noaction"/>
          </p:cNvPr>
          <p:cNvSpPr/>
          <p:nvPr/>
        </p:nvSpPr>
        <p:spPr>
          <a:xfrm>
            <a:off x="7572396" y="6072206"/>
            <a:ext cx="1242946" cy="500066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>
            <a:hlinkClick r:id="rId19" action="ppaction://hlinksldjump"/>
          </p:cNvPr>
          <p:cNvSpPr txBox="1"/>
          <p:nvPr/>
        </p:nvSpPr>
        <p:spPr>
          <a:xfrm>
            <a:off x="7643834" y="6100724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hlinkClick r:id="rId19" action="ppaction://hlinksldjump"/>
          </p:cNvPr>
          <p:cNvSpPr txBox="1"/>
          <p:nvPr/>
        </p:nvSpPr>
        <p:spPr>
          <a:xfrm>
            <a:off x="7643834" y="6143644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Далее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9356" y="108894"/>
            <a:ext cx="8546430" cy="6300803"/>
          </a:xfrm>
          <a:prstGeom prst="rect">
            <a:avLst/>
          </a:prstGeom>
          <a:solidFill>
            <a:srgbClr val="FEF1E6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grpSp>
        <p:nvGrpSpPr>
          <p:cNvPr id="4" name="Группа 5"/>
          <p:cNvGrpSpPr/>
          <p:nvPr/>
        </p:nvGrpSpPr>
        <p:grpSpPr>
          <a:xfrm>
            <a:off x="798087" y="366689"/>
            <a:ext cx="7560000" cy="5899342"/>
            <a:chOff x="744425" y="5525464"/>
            <a:chExt cx="8120151" cy="6147344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44425" y="5525464"/>
              <a:ext cx="8120151" cy="608297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6850" cap="sq">
              <a:solidFill>
                <a:srgbClr val="92D050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8" name="TextBox 7"/>
            <p:cNvSpPr txBox="1"/>
            <p:nvPr/>
          </p:nvSpPr>
          <p:spPr>
            <a:xfrm>
              <a:off x="1597959" y="10309661"/>
              <a:ext cx="6143668" cy="13631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Чествуем погибших и живых,</a:t>
              </a:r>
            </a:p>
            <a:p>
              <a:pPr algn="ctr"/>
              <a:r>
                <a:rPr lang="ru-RU" sz="2800" b="1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Тех, кто пал, Отчизну защищая,</a:t>
              </a: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 </a:t>
              </a:r>
              <a:endParaRPr lang="ru-RU" sz="2800" b="1" dirty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endParaRPr>
            </a:p>
          </p:txBody>
        </p:sp>
      </p:grpSp>
      <p:grpSp>
        <p:nvGrpSpPr>
          <p:cNvPr id="5" name="Группа 8"/>
          <p:cNvGrpSpPr/>
          <p:nvPr/>
        </p:nvGrpSpPr>
        <p:grpSpPr>
          <a:xfrm>
            <a:off x="772571" y="366691"/>
            <a:ext cx="7560000" cy="5899340"/>
            <a:chOff x="-6210408" y="4051470"/>
            <a:chExt cx="6751185" cy="5789813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6210408" y="4051470"/>
              <a:ext cx="6751185" cy="5708041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-5744247" y="8851331"/>
              <a:ext cx="5864434" cy="9899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Имена навек запомним их,</a:t>
              </a:r>
            </a:p>
            <a:p>
              <a:pPr algn="ctr"/>
              <a:r>
                <a:rPr lang="ru-RU" sz="2800" b="1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Жизнь они свою за нас отдали.</a:t>
              </a:r>
            </a:p>
          </p:txBody>
        </p:sp>
      </p:grpSp>
      <p:grpSp>
        <p:nvGrpSpPr>
          <p:cNvPr id="9" name="Группа 15"/>
          <p:cNvGrpSpPr/>
          <p:nvPr/>
        </p:nvGrpSpPr>
        <p:grpSpPr>
          <a:xfrm>
            <a:off x="772571" y="366691"/>
            <a:ext cx="7609842" cy="5875734"/>
            <a:chOff x="-5584519" y="-2006914"/>
            <a:chExt cx="6761058" cy="7843089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5584519" y="-2006914"/>
              <a:ext cx="6761058" cy="7763383"/>
            </a:xfrm>
            <a:prstGeom prst="rect">
              <a:avLst/>
            </a:prstGeom>
            <a:noFill/>
          </p:spPr>
        </p:pic>
        <p:sp>
          <p:nvSpPr>
            <p:cNvPr id="18" name="TextBox 17"/>
            <p:cNvSpPr txBox="1"/>
            <p:nvPr/>
          </p:nvSpPr>
          <p:spPr>
            <a:xfrm>
              <a:off x="-4907886" y="4563520"/>
              <a:ext cx="5864434" cy="1272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С каждым годом все короче ряд</a:t>
              </a:r>
            </a:p>
            <a:p>
              <a:pPr algn="ctr"/>
              <a:r>
                <a:rPr lang="ru-RU" sz="2800" b="1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Очевидцев тех боев кровавых,</a:t>
              </a:r>
            </a:p>
          </p:txBody>
        </p:sp>
      </p:grpSp>
      <p:grpSp>
        <p:nvGrpSpPr>
          <p:cNvPr id="13" name="Группа 18"/>
          <p:cNvGrpSpPr/>
          <p:nvPr/>
        </p:nvGrpSpPr>
        <p:grpSpPr>
          <a:xfrm>
            <a:off x="772571" y="329846"/>
            <a:ext cx="7609842" cy="5912579"/>
            <a:chOff x="10045347" y="9459127"/>
            <a:chExt cx="7405587" cy="5733693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045347" y="9459127"/>
              <a:ext cx="7405587" cy="5733693"/>
            </a:xfrm>
            <a:prstGeom prst="rect">
              <a:avLst/>
            </a:prstGeom>
            <a:noFill/>
          </p:spPr>
        </p:pic>
        <p:sp>
          <p:nvSpPr>
            <p:cNvPr id="21" name="TextBox 20"/>
            <p:cNvSpPr txBox="1"/>
            <p:nvPr/>
          </p:nvSpPr>
          <p:spPr>
            <a:xfrm>
              <a:off x="11103393" y="14263380"/>
              <a:ext cx="5864434" cy="91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 </a:t>
              </a:r>
              <a:r>
                <a:rPr lang="ru-RU" sz="2800" b="1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Пусть же взрывы больше не гремят,</a:t>
              </a:r>
            </a:p>
            <a:p>
              <a:pPr algn="ctr"/>
              <a:r>
                <a:rPr lang="ru-RU" sz="2800" b="1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Не тревожат застарелой раны.</a:t>
              </a:r>
            </a:p>
          </p:txBody>
        </p:sp>
      </p:grpSp>
      <p:grpSp>
        <p:nvGrpSpPr>
          <p:cNvPr id="63" name="Группа 62"/>
          <p:cNvGrpSpPr/>
          <p:nvPr/>
        </p:nvGrpSpPr>
        <p:grpSpPr>
          <a:xfrm>
            <a:off x="768471" y="329847"/>
            <a:ext cx="7613942" cy="5949836"/>
            <a:chOff x="8832314" y="13140825"/>
            <a:chExt cx="6787038" cy="5465606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832314" y="13140825"/>
              <a:ext cx="6787038" cy="5465606"/>
            </a:xfrm>
            <a:prstGeom prst="rect">
              <a:avLst/>
            </a:prstGeom>
            <a:noFill/>
            <a:ln w="57150">
              <a:solidFill>
                <a:srgbClr val="92D050"/>
              </a:solidFill>
            </a:ln>
          </p:spPr>
        </p:pic>
        <p:sp>
          <p:nvSpPr>
            <p:cNvPr id="62" name="TextBox 61"/>
            <p:cNvSpPr txBox="1"/>
            <p:nvPr/>
          </p:nvSpPr>
          <p:spPr>
            <a:xfrm>
              <a:off x="9114797" y="17533440"/>
              <a:ext cx="6504555" cy="876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Ваш геройский подвиг не забыть,</a:t>
              </a:r>
            </a:p>
            <a:p>
              <a:pPr algn="ctr"/>
              <a:r>
                <a:rPr lang="ru-RU" sz="2800" b="1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Пусть года бегут неумолимо,</a:t>
              </a:r>
            </a:p>
          </p:txBody>
        </p:sp>
      </p:grpSp>
      <p:grpSp>
        <p:nvGrpSpPr>
          <p:cNvPr id="25" name="Группа 30"/>
          <p:cNvGrpSpPr/>
          <p:nvPr/>
        </p:nvGrpSpPr>
        <p:grpSpPr>
          <a:xfrm>
            <a:off x="279356" y="329846"/>
            <a:ext cx="8156000" cy="5949836"/>
            <a:chOff x="14278269" y="-8719320"/>
            <a:chExt cx="7030176" cy="4534967"/>
          </a:xfrm>
        </p:grpSpPr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4717229" y="-8719320"/>
              <a:ext cx="6563940" cy="4534967"/>
            </a:xfrm>
            <a:prstGeom prst="rect">
              <a:avLst/>
            </a:prstGeom>
            <a:noFill/>
            <a:ln w="38100">
              <a:solidFill>
                <a:srgbClr val="92D050"/>
              </a:solidFill>
            </a:ln>
          </p:spPr>
        </p:pic>
        <p:sp>
          <p:nvSpPr>
            <p:cNvPr id="33" name="TextBox 32"/>
            <p:cNvSpPr txBox="1"/>
            <p:nvPr/>
          </p:nvSpPr>
          <p:spPr>
            <a:xfrm>
              <a:off x="14278269" y="-5086104"/>
              <a:ext cx="7030176" cy="757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Но сирени бархатная кисть</a:t>
              </a:r>
            </a:p>
            <a:p>
              <a:pPr algn="ctr"/>
              <a:r>
                <a:rPr lang="ru-RU" sz="2800" b="1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В вашу честь цветет неопалимая!</a:t>
              </a:r>
            </a:p>
          </p:txBody>
        </p:sp>
      </p:grpSp>
      <p:grpSp>
        <p:nvGrpSpPr>
          <p:cNvPr id="28" name="Группа 33"/>
          <p:cNvGrpSpPr/>
          <p:nvPr/>
        </p:nvGrpSpPr>
        <p:grpSpPr>
          <a:xfrm>
            <a:off x="768471" y="351601"/>
            <a:ext cx="7648800" cy="5928083"/>
            <a:chOff x="9405408" y="5954835"/>
            <a:chExt cx="6629238" cy="4596666"/>
          </a:xfrm>
        </p:grpSpPr>
        <p:pic>
          <p:nvPicPr>
            <p:cNvPr id="35" name="Picture 3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405408" y="5954835"/>
              <a:ext cx="6599026" cy="4596666"/>
            </a:xfrm>
            <a:prstGeom prst="rect">
              <a:avLst/>
            </a:prstGeom>
            <a:noFill/>
            <a:ln w="38100">
              <a:solidFill>
                <a:srgbClr val="92D050"/>
              </a:solidFill>
            </a:ln>
          </p:spPr>
        </p:pic>
        <p:sp>
          <p:nvSpPr>
            <p:cNvPr id="36" name="TextBox 35"/>
            <p:cNvSpPr txBox="1"/>
            <p:nvPr/>
          </p:nvSpPr>
          <p:spPr>
            <a:xfrm>
              <a:off x="9530091" y="9651044"/>
              <a:ext cx="6504555" cy="8369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Сегодня и года уже седы…</a:t>
              </a:r>
            </a:p>
            <a:p>
              <a:pPr algn="ctr"/>
              <a:r>
                <a:rPr lang="ru-RU" sz="2800" b="1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С тех пор, как минула война,</a:t>
              </a:r>
            </a:p>
          </p:txBody>
        </p:sp>
      </p:grpSp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8087" y="366691"/>
            <a:ext cx="7560000" cy="5912991"/>
          </a:xfrm>
          <a:prstGeom prst="rect">
            <a:avLst/>
          </a:prstGeom>
          <a:noFill/>
          <a:ln w="50800">
            <a:solidFill>
              <a:srgbClr val="92D050"/>
            </a:solidFill>
          </a:ln>
        </p:spPr>
      </p:pic>
      <p:grpSp>
        <p:nvGrpSpPr>
          <p:cNvPr id="66" name="Группа 65"/>
          <p:cNvGrpSpPr/>
          <p:nvPr/>
        </p:nvGrpSpPr>
        <p:grpSpPr>
          <a:xfrm>
            <a:off x="314277" y="332476"/>
            <a:ext cx="8068135" cy="5933555"/>
            <a:chOff x="378202" y="2285877"/>
            <a:chExt cx="8160454" cy="6328764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57964" y="2285877"/>
              <a:ext cx="7680692" cy="6328764"/>
            </a:xfrm>
            <a:prstGeom prst="rect">
              <a:avLst/>
            </a:prstGeom>
            <a:noFill/>
            <a:ln w="50800">
              <a:solidFill>
                <a:srgbClr val="92D050"/>
              </a:solidFill>
            </a:ln>
          </p:spPr>
        </p:pic>
        <p:sp>
          <p:nvSpPr>
            <p:cNvPr id="65" name="TextBox 64"/>
            <p:cNvSpPr txBox="1"/>
            <p:nvPr/>
          </p:nvSpPr>
          <p:spPr>
            <a:xfrm>
              <a:off x="378202" y="7476947"/>
              <a:ext cx="7212228" cy="956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Но поздравляет с Днем Победы</a:t>
              </a:r>
            </a:p>
            <a:p>
              <a:pPr algn="ctr"/>
              <a:r>
                <a:rPr lang="ru-RU" sz="2800" b="1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Дедов и правнуков страна.</a:t>
              </a: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7491" y="311285"/>
            <a:ext cx="7560001" cy="5931140"/>
          </a:xfrm>
          <a:prstGeom prst="rect">
            <a:avLst/>
          </a:prstGeom>
          <a:noFill/>
          <a:ln w="50800">
            <a:solidFill>
              <a:srgbClr val="92D050"/>
            </a:solidFill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5174" y="366690"/>
            <a:ext cx="7577238" cy="5837563"/>
          </a:xfrm>
          <a:prstGeom prst="rect">
            <a:avLst/>
          </a:prstGeom>
          <a:noFill/>
          <a:ln w="50800">
            <a:solidFill>
              <a:srgbClr val="92D050"/>
            </a:solidFill>
          </a:ln>
        </p:spPr>
      </p:pic>
      <p:pic>
        <p:nvPicPr>
          <p:cNvPr id="40" name="НОВОКУБАНСК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5" cstate="email"/>
          <a:stretch>
            <a:fillRect/>
          </a:stretch>
        </p:blipFill>
        <p:spPr>
          <a:xfrm>
            <a:off x="0" y="214290"/>
            <a:ext cx="304800" cy="304800"/>
          </a:xfrm>
          <a:prstGeom prst="rect">
            <a:avLst/>
          </a:prstGeom>
        </p:spPr>
      </p:pic>
      <p:grpSp>
        <p:nvGrpSpPr>
          <p:cNvPr id="42" name="Группа 41"/>
          <p:cNvGrpSpPr/>
          <p:nvPr/>
        </p:nvGrpSpPr>
        <p:grpSpPr>
          <a:xfrm>
            <a:off x="766463" y="3200304"/>
            <a:ext cx="4991654" cy="3079380"/>
            <a:chOff x="-30669751" y="-9724432"/>
            <a:chExt cx="4731021" cy="3046988"/>
          </a:xfrm>
        </p:grpSpPr>
        <p:sp>
          <p:nvSpPr>
            <p:cNvPr id="39" name="Скругленный прямоугольник 38"/>
            <p:cNvSpPr/>
            <p:nvPr/>
          </p:nvSpPr>
          <p:spPr>
            <a:xfrm>
              <a:off x="-30669751" y="-9724432"/>
              <a:ext cx="4568829" cy="2960888"/>
            </a:xfrm>
            <a:prstGeom prst="roundRect">
              <a:avLst>
                <a:gd name="adj" fmla="val 4339"/>
              </a:avLst>
            </a:prstGeom>
            <a:solidFill>
              <a:schemeClr val="bg1">
                <a:alpha val="78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-30669751" y="-9724432"/>
              <a:ext cx="4731021" cy="3046988"/>
            </a:xfrm>
            <a:prstGeom prst="rect">
              <a:avLst/>
            </a:prstGeom>
            <a:noFill/>
            <a:effectLst>
              <a:glow rad="101600">
                <a:schemeClr val="bg1">
                  <a:alpha val="60000"/>
                </a:schemeClr>
              </a:glow>
            </a:effectLst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Спасибо, милые, родные,</a:t>
              </a:r>
            </a:p>
            <a:p>
              <a:r>
                <a:rPr lang="ru-RU" sz="2400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Нас защищавшие тогда…</a:t>
              </a:r>
            </a:p>
            <a:p>
              <a:r>
                <a:rPr lang="ru-RU" sz="2400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И отстоявшие Россию</a:t>
              </a:r>
            </a:p>
            <a:p>
              <a:r>
                <a:rPr lang="ru-RU" sz="2400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Ценою ратного труда.</a:t>
              </a:r>
            </a:p>
            <a:p>
              <a:r>
                <a:rPr lang="ru-RU" sz="2400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Мы поздравляем вас с любовью,</a:t>
              </a:r>
            </a:p>
            <a:p>
              <a:r>
                <a:rPr lang="ru-RU" sz="2400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И правнуки запомнят день,</a:t>
              </a:r>
            </a:p>
            <a:p>
              <a:r>
                <a:rPr lang="ru-RU" sz="2400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Омытый вашей чистой кровью,</a:t>
              </a:r>
            </a:p>
            <a:p>
              <a:r>
                <a:rPr lang="ru-RU" sz="2400" dirty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Когда во всю цвела </a:t>
              </a:r>
              <a:r>
                <a:rPr lang="ru-RU" sz="2400" dirty="0" smtClean="0">
                  <a:solidFill>
                    <a:srgbClr val="00206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сирень</a:t>
              </a:r>
              <a:endParaRPr lang="ru-RU" sz="2400" dirty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0" showWhenStopped="0">
                <p:cTn id="5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3" cstate="email">
            <a:alphaModFix amt="30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2198" y="71414"/>
            <a:ext cx="42200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Информационные  источники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571480"/>
            <a:ext cx="882164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100" u="sng" dirty="0" smtClean="0"/>
          </a:p>
          <a:p>
            <a:r>
              <a:rPr lang="ru-RU" sz="1100" u="sng" dirty="0" smtClean="0">
                <a:hlinkClick r:id="rId4"/>
              </a:rPr>
              <a:t>http</a:t>
            </a:r>
            <a:r>
              <a:rPr lang="ru-RU" sz="1100" u="sng" dirty="0">
                <a:hlinkClick r:id="rId4"/>
              </a:rPr>
              <a:t>://kk.convdocs.orghttp://kk.convdocs.org</a:t>
            </a:r>
            <a:endParaRPr lang="ru-RU" sz="1100" dirty="0"/>
          </a:p>
          <a:p>
            <a:r>
              <a:rPr lang="ru-RU" sz="1100" u="sng" dirty="0">
                <a:hlinkClick r:id="rId5"/>
              </a:rPr>
              <a:t>http://kak.znate.ru</a:t>
            </a:r>
            <a:endParaRPr lang="ru-RU" sz="1100" dirty="0"/>
          </a:p>
          <a:p>
            <a:r>
              <a:rPr lang="ru-RU" sz="1100" u="sng" dirty="0">
                <a:hlinkClick r:id="rId6"/>
              </a:rPr>
              <a:t>http://festival.1september.ru</a:t>
            </a:r>
            <a:endParaRPr lang="ru-RU" sz="1100" dirty="0"/>
          </a:p>
          <a:p>
            <a:r>
              <a:rPr lang="ru-RU" sz="1100" u="sng" dirty="0">
                <a:hlinkClick r:id="rId7"/>
              </a:rPr>
              <a:t>http://gov.cap.ru</a:t>
            </a:r>
            <a:endParaRPr lang="ru-RU" sz="1100" dirty="0"/>
          </a:p>
          <a:p>
            <a:r>
              <a:rPr lang="ru-RU" sz="1100" u="sng" dirty="0">
                <a:hlinkClick r:id="rId8"/>
              </a:rPr>
              <a:t>http://lemur59.ru/sites/default/files/images/1394.jpg</a:t>
            </a:r>
            <a:r>
              <a:rPr lang="ru-RU" sz="1100" dirty="0"/>
              <a:t> </a:t>
            </a:r>
          </a:p>
          <a:p>
            <a:r>
              <a:rPr lang="ru-RU" sz="1100" u="sng" dirty="0">
                <a:hlinkClick r:id="rId9"/>
              </a:rPr>
              <a:t>http://qrok.net/uploads/posts/2010-03/thumbs/1269278180_d3c8574eab74t.jpg</a:t>
            </a:r>
            <a:r>
              <a:rPr lang="ru-RU" sz="1100" dirty="0"/>
              <a:t>  </a:t>
            </a:r>
          </a:p>
          <a:p>
            <a:r>
              <a:rPr lang="ru-RU" sz="1100" u="sng" dirty="0">
                <a:hlinkClick r:id="rId10"/>
              </a:rPr>
              <a:t>Фотографии  из личного архива</a:t>
            </a:r>
            <a:endParaRPr lang="ru-RU" sz="1100" dirty="0"/>
          </a:p>
          <a:p>
            <a:r>
              <a:rPr lang="ru-RU" sz="1100" u="sng" dirty="0" err="1">
                <a:hlinkClick r:id="rId11"/>
              </a:rPr>
              <a:t>ru.wikipedia.org</a:t>
            </a:r>
            <a:r>
              <a:rPr lang="ru-RU" sz="1100" dirty="0" err="1"/>
              <a:t>›</a:t>
            </a:r>
            <a:r>
              <a:rPr lang="ru-RU" sz="1100" u="sng" dirty="0" err="1">
                <a:hlinkClick r:id="rId12"/>
              </a:rPr>
              <a:t>Нижнебаканская</a:t>
            </a:r>
            <a:endParaRPr lang="ru-RU" sz="1100" dirty="0"/>
          </a:p>
          <a:p>
            <a:r>
              <a:rPr lang="ru-RU" sz="1100" dirty="0"/>
              <a:t> </a:t>
            </a:r>
          </a:p>
          <a:p>
            <a:endParaRPr lang="ru-RU" sz="1100" u="sng" dirty="0" smtClean="0">
              <a:hlinkClick r:id="rId10"/>
            </a:endParaRPr>
          </a:p>
          <a:p>
            <a:endParaRPr lang="ru-RU" sz="1100" u="sng" dirty="0" smtClean="0">
              <a:hlinkClick r:id="rId10"/>
            </a:endParaRPr>
          </a:p>
          <a:p>
            <a:endParaRPr lang="ru-RU" sz="1100" u="sng" dirty="0" smtClean="0">
              <a:hlinkClick r:id="rId10"/>
            </a:endParaRPr>
          </a:p>
          <a:p>
            <a:endParaRPr lang="ru-RU" sz="1100" u="sng" dirty="0" smtClean="0">
              <a:hlinkClick r:id="rId10"/>
            </a:endParaRPr>
          </a:p>
          <a:p>
            <a:endParaRPr lang="ru-RU" sz="1100" u="sng" dirty="0" smtClean="0">
              <a:hlinkClick r:id="rId10"/>
            </a:endParaRPr>
          </a:p>
          <a:p>
            <a:endParaRPr lang="ru-RU" sz="1100" u="sng" dirty="0" smtClean="0">
              <a:hlinkClick r:id="rId10"/>
            </a:endParaRPr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600" dirty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0" y="0"/>
            <a:ext cx="6143052" cy="4339480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Давно закончилась война,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Давно </a:t>
            </a:r>
            <a:r>
              <a:rPr lang="ru-RU" sz="2800" b="1" dirty="0">
                <a:solidFill>
                  <a:srgbClr val="FF0000"/>
                </a:solidFill>
              </a:rPr>
              <a:t>с войны пришли </a:t>
            </a:r>
            <a:r>
              <a:rPr lang="ru-RU" sz="2800" b="1" dirty="0" smtClean="0">
                <a:solidFill>
                  <a:srgbClr val="FF0000"/>
                </a:solidFill>
              </a:rPr>
              <a:t>солдаты.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 на груди их ордена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Горят</a:t>
            </a:r>
            <a:r>
              <a:rPr lang="ru-RU" sz="2800" b="1" dirty="0">
                <a:solidFill>
                  <a:srgbClr val="FF0000"/>
                </a:solidFill>
              </a:rPr>
              <a:t>, как памятные </a:t>
            </a:r>
            <a:r>
              <a:rPr lang="ru-RU" sz="2800" b="1" dirty="0" smtClean="0">
                <a:solidFill>
                  <a:srgbClr val="FF0000"/>
                </a:solidFill>
              </a:rPr>
              <a:t>даты.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Прошла </a:t>
            </a:r>
            <a:r>
              <a:rPr lang="ru-RU" sz="2800" b="1" dirty="0">
                <a:solidFill>
                  <a:srgbClr val="FF0000"/>
                </a:solidFill>
              </a:rPr>
              <a:t>война, прошла страда,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Но </a:t>
            </a:r>
            <a:r>
              <a:rPr lang="ru-RU" sz="2800" b="1" dirty="0">
                <a:solidFill>
                  <a:srgbClr val="FF0000"/>
                </a:solidFill>
              </a:rPr>
              <a:t>боль взывает к людям,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Давайте </a:t>
            </a:r>
            <a:r>
              <a:rPr lang="ru-RU" sz="2800" b="1" dirty="0">
                <a:solidFill>
                  <a:srgbClr val="FF0000"/>
                </a:solidFill>
              </a:rPr>
              <a:t>,люди, никогда об этом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не </a:t>
            </a:r>
            <a:r>
              <a:rPr lang="ru-RU" sz="2800" b="1" dirty="0">
                <a:solidFill>
                  <a:srgbClr val="FF0000"/>
                </a:solidFill>
              </a:rPr>
              <a:t>забудем!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80972" y="0"/>
            <a:ext cx="9224972" cy="6858000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80972" y="-4833"/>
            <a:ext cx="9224972" cy="6867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80972" y="32598"/>
            <a:ext cx="9224972" cy="6843791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16297" y="-49641"/>
            <a:ext cx="9144000" cy="7043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16297" y="-83049"/>
            <a:ext cx="9224972" cy="7089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14664" y="-33621"/>
            <a:ext cx="9258664" cy="7040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11396" y="-83049"/>
            <a:ext cx="9255395" cy="7089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33753" y="-49641"/>
            <a:ext cx="9293988" cy="710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55000" y="-114353"/>
            <a:ext cx="9415235" cy="7168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65671" y="-114354"/>
            <a:ext cx="9425906" cy="7168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65672" y="-114354"/>
            <a:ext cx="9409671" cy="7168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65672" y="-60984"/>
            <a:ext cx="9409672" cy="7115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muzik.mp3">
            <a:hlinkClick r:id="" action="ppaction://media"/>
          </p:cNvPr>
          <p:cNvPicPr>
            <a:picLocks noChangeAspect="1"/>
          </p:cNvPicPr>
          <p:nvPr>
            <a:audioFile r:link="rId1"/>
            <p:extLst/>
          </p:nvPr>
        </p:nvPicPr>
        <p:blipFill>
          <a:blip r:embed="rId14" cstate="email"/>
          <a:stretch>
            <a:fillRect/>
          </a:stretch>
        </p:blipFill>
        <p:spPr>
          <a:xfrm>
            <a:off x="9612560" y="476672"/>
            <a:ext cx="304800" cy="3048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86548" y="-49641"/>
            <a:ext cx="9446783" cy="7103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24080206"/>
      </p:ext>
    </p:extLst>
  </p:cSld>
  <p:clrMapOvr>
    <a:masterClrMapping/>
  </p:clrMapOvr>
  <p:transition spd="slow" advClick="0" advTm="9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6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1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8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1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7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3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0"/>
          <p:cNvGrpSpPr/>
          <p:nvPr/>
        </p:nvGrpSpPr>
        <p:grpSpPr>
          <a:xfrm>
            <a:off x="4572001" y="692696"/>
            <a:ext cx="3687226" cy="5184575"/>
            <a:chOff x="6416899" y="6354586"/>
            <a:chExt cx="2565437" cy="2336219"/>
          </a:xfrm>
        </p:grpSpPr>
        <p:pic>
          <p:nvPicPr>
            <p:cNvPr id="1030" name="Picture 6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586971" y="6354586"/>
              <a:ext cx="2395365" cy="1470968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</p:pic>
        <p:sp>
          <p:nvSpPr>
            <p:cNvPr id="14" name="TextBox 13">
              <a:hlinkClick r:id="rId4" action="ppaction://hlinksldjump"/>
            </p:cNvPr>
            <p:cNvSpPr txBox="1"/>
            <p:nvPr/>
          </p:nvSpPr>
          <p:spPr>
            <a:xfrm>
              <a:off x="6416899" y="7845441"/>
              <a:ext cx="2556453" cy="845364"/>
            </a:xfrm>
            <a:prstGeom prst="round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2400" b="1" spc="50" dirty="0" smtClean="0">
                  <a:ln w="11430"/>
                  <a:solidFill>
                    <a:srgbClr val="0039AC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Мы чтим и помним…</a:t>
              </a:r>
              <a:endParaRPr lang="ru-RU" sz="2400" b="1" spc="50" dirty="0">
                <a:ln w="11430"/>
                <a:solidFill>
                  <a:srgbClr val="0039A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7" name="Группа 29"/>
          <p:cNvGrpSpPr/>
          <p:nvPr/>
        </p:nvGrpSpPr>
        <p:grpSpPr>
          <a:xfrm>
            <a:off x="334734" y="692696"/>
            <a:ext cx="4104456" cy="5616624"/>
            <a:chOff x="6640786" y="4418485"/>
            <a:chExt cx="3154974" cy="2983834"/>
          </a:xfrm>
        </p:grpSpPr>
        <p:sp>
          <p:nvSpPr>
            <p:cNvPr id="12" name="TextBox 11">
              <a:hlinkClick r:id="rId6" action="ppaction://hlinksldjump"/>
            </p:cNvPr>
            <p:cNvSpPr txBox="1"/>
            <p:nvPr/>
          </p:nvSpPr>
          <p:spPr>
            <a:xfrm>
              <a:off x="6640786" y="6176147"/>
              <a:ext cx="3154974" cy="1226172"/>
            </a:xfrm>
            <a:prstGeom prst="round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2400" b="1" spc="50" dirty="0" smtClean="0">
                  <a:ln w="11430"/>
                  <a:solidFill>
                    <a:srgbClr val="0039AC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Вечная память героям станицы </a:t>
              </a:r>
              <a:r>
                <a:rPr lang="ru-RU" sz="2400" b="1" spc="50" dirty="0" err="1" smtClean="0">
                  <a:ln w="11430"/>
                  <a:solidFill>
                    <a:srgbClr val="0039AC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Нижнебаканской</a:t>
              </a:r>
              <a:endParaRPr lang="ru-RU" sz="2400" b="1" spc="50" dirty="0">
                <a:ln w="11430"/>
                <a:solidFill>
                  <a:srgbClr val="0039A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pic>
          <p:nvPicPr>
            <p:cNvPr id="1032" name="Picture 8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795364" y="4418485"/>
              <a:ext cx="2881503" cy="1728431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</p:pic>
      </p:grpSp>
    </p:spTree>
    <p:extLst>
      <p:ext uri="{BB962C8B-B14F-4D97-AF65-F5344CB8AC3E}">
        <p14:creationId xmlns="" xmlns:p14="http://schemas.microsoft.com/office/powerpoint/2010/main" val="168450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нутый угол 2"/>
          <p:cNvSpPr/>
          <p:nvPr/>
        </p:nvSpPr>
        <p:spPr>
          <a:xfrm>
            <a:off x="327995" y="6035274"/>
            <a:ext cx="6929486" cy="679874"/>
          </a:xfrm>
          <a:prstGeom prst="foldedCorner">
            <a:avLst>
              <a:gd name="adj" fmla="val 40729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Вечная память героям станицы </a:t>
            </a:r>
            <a:r>
              <a:rPr lang="ru-RU" sz="2400" b="1" dirty="0" err="1" smtClean="0">
                <a:solidFill>
                  <a:srgbClr val="C00000"/>
                </a:solidFill>
              </a:rPr>
              <a:t>Нижнебаканской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Нашивка 4"/>
          <p:cNvSpPr/>
          <p:nvPr/>
        </p:nvSpPr>
        <p:spPr>
          <a:xfrm>
            <a:off x="8143900" y="6101702"/>
            <a:ext cx="428596" cy="500066"/>
          </a:xfrm>
          <a:prstGeom prst="chevron">
            <a:avLst/>
          </a:prstGeom>
          <a:ln>
            <a:solidFill>
              <a:srgbClr val="0070C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200641" y="94146"/>
            <a:ext cx="8786842" cy="5786454"/>
            <a:chOff x="253954" y="-6676626"/>
            <a:chExt cx="8786842" cy="5786454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253954" y="-6676626"/>
              <a:ext cx="8786842" cy="5786454"/>
            </a:xfrm>
            <a:prstGeom prst="rect">
              <a:avLst/>
            </a:prstGeom>
            <a:solidFill>
              <a:srgbClr val="E6F9FE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2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00562" y="-6246683"/>
              <a:ext cx="4286280" cy="4401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>
                  <a:solidFill>
                    <a:srgbClr val="002060"/>
                  </a:solidFill>
                </a:rPr>
                <a:t>В конце лета 1942 года немцы прорвали оборону Северного Кавказа и двумя клиньями двинулись в обход кавказского хребта. Один из немецких клиньев устремился через Краснодар на </a:t>
              </a:r>
              <a:r>
                <a:rPr lang="ru-RU" sz="2800" dirty="0" smtClean="0">
                  <a:solidFill>
                    <a:srgbClr val="002060"/>
                  </a:solidFill>
                </a:rPr>
                <a:t>Новороссийск.</a:t>
              </a:r>
              <a:endParaRPr lang="ru-RU" sz="2800" dirty="0">
                <a:solidFill>
                  <a:srgbClr val="002060"/>
                </a:solidFill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91990" y="-5903449"/>
              <a:ext cx="3714776" cy="40894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</p:pic>
      </p:grpSp>
      <p:grpSp>
        <p:nvGrpSpPr>
          <p:cNvPr id="8" name="Группа 13"/>
          <p:cNvGrpSpPr/>
          <p:nvPr/>
        </p:nvGrpSpPr>
        <p:grpSpPr>
          <a:xfrm>
            <a:off x="142963" y="106729"/>
            <a:ext cx="8786842" cy="5786454"/>
            <a:chOff x="142844" y="142876"/>
            <a:chExt cx="8786842" cy="5786454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142844" y="142876"/>
              <a:ext cx="8786842" cy="5786454"/>
            </a:xfrm>
            <a:prstGeom prst="rect">
              <a:avLst/>
            </a:prstGeom>
            <a:solidFill>
              <a:srgbClr val="E6F9FE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2"/>
                </a:solidFill>
              </a:endParaRPr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734192" y="1808072"/>
              <a:ext cx="5545393" cy="3960996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214314" y="327258"/>
              <a:ext cx="857252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>
                  <a:solidFill>
                    <a:srgbClr val="002060"/>
                  </a:solidFill>
                </a:rPr>
                <a:t>Разгорелись ожесточенные бои в Крымском районе. 22 августа 1942года немецкие войска захватили </a:t>
              </a:r>
              <a:r>
                <a:rPr lang="ru-RU" sz="2800" dirty="0" smtClean="0">
                  <a:solidFill>
                    <a:srgbClr val="002060"/>
                  </a:solidFill>
                </a:rPr>
                <a:t>станицу  </a:t>
              </a:r>
              <a:r>
                <a:rPr lang="ru-RU" sz="2800" dirty="0" err="1" smtClean="0">
                  <a:solidFill>
                    <a:srgbClr val="002060"/>
                  </a:solidFill>
                </a:rPr>
                <a:t>Нижнебаканскую</a:t>
              </a:r>
              <a:r>
                <a:rPr lang="ru-RU" sz="2800" dirty="0" smtClean="0">
                  <a:solidFill>
                    <a:srgbClr val="002060"/>
                  </a:solidFill>
                </a:rPr>
                <a:t>. </a:t>
              </a:r>
              <a:endParaRPr lang="ru-RU" sz="28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53131" y="94146"/>
            <a:ext cx="8786842" cy="5786454"/>
            <a:chOff x="171732" y="-1017331"/>
            <a:chExt cx="8786842" cy="5786454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171732" y="-1017331"/>
              <a:ext cx="8786842" cy="5786454"/>
            </a:xfrm>
            <a:prstGeom prst="rect">
              <a:avLst/>
            </a:prstGeom>
            <a:solidFill>
              <a:srgbClr val="E6F9FE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2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8596" y="-785842"/>
              <a:ext cx="834349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rgbClr val="002060"/>
                  </a:solidFill>
                </a:rPr>
                <a:t>16 сентября </a:t>
              </a:r>
              <a:r>
                <a:rPr lang="ru-RU" sz="2800" dirty="0">
                  <a:solidFill>
                    <a:srgbClr val="002060"/>
                  </a:solidFill>
                </a:rPr>
                <a:t>1943 </a:t>
              </a:r>
              <a:r>
                <a:rPr lang="ru-RU" sz="2800" dirty="0" smtClean="0">
                  <a:solidFill>
                    <a:srgbClr val="002060"/>
                  </a:solidFill>
                </a:rPr>
                <a:t>года  станица </a:t>
              </a:r>
              <a:r>
                <a:rPr lang="ru-RU" sz="2800" dirty="0" err="1" smtClean="0">
                  <a:solidFill>
                    <a:srgbClr val="002060"/>
                  </a:solidFill>
                </a:rPr>
                <a:t>Нижнебаканская</a:t>
              </a:r>
              <a:r>
                <a:rPr lang="ru-RU" sz="2800" dirty="0" smtClean="0">
                  <a:solidFill>
                    <a:srgbClr val="002060"/>
                  </a:solidFill>
                </a:rPr>
                <a:t> была </a:t>
              </a:r>
              <a:r>
                <a:rPr lang="ru-RU" sz="2800" dirty="0" err="1" smtClean="0">
                  <a:solidFill>
                    <a:srgbClr val="002060"/>
                  </a:solidFill>
                </a:rPr>
                <a:t>освобождёна</a:t>
              </a:r>
              <a:r>
                <a:rPr lang="ru-RU" sz="2800" dirty="0" smtClean="0">
                  <a:solidFill>
                    <a:srgbClr val="002060"/>
                  </a:solidFill>
                </a:rPr>
                <a:t> от фашистских захватчиков. </a:t>
              </a:r>
            </a:p>
          </p:txBody>
        </p:sp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3061" y="564628"/>
              <a:ext cx="4094719" cy="280827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</p:pic>
        <p:pic>
          <p:nvPicPr>
            <p:cNvPr id="23" name="Picture 4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596167" y="1595329"/>
              <a:ext cx="4278399" cy="290218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</p:pic>
      </p:grpSp>
      <p:grpSp>
        <p:nvGrpSpPr>
          <p:cNvPr id="44" name="Группа 43"/>
          <p:cNvGrpSpPr/>
          <p:nvPr/>
        </p:nvGrpSpPr>
        <p:grpSpPr>
          <a:xfrm>
            <a:off x="172340" y="106729"/>
            <a:ext cx="8786842" cy="5786454"/>
            <a:chOff x="198299" y="62568"/>
            <a:chExt cx="8786842" cy="5786454"/>
          </a:xfrm>
        </p:grpSpPr>
        <p:grpSp>
          <p:nvGrpSpPr>
            <p:cNvPr id="45" name="Группа 26"/>
            <p:cNvGrpSpPr/>
            <p:nvPr/>
          </p:nvGrpSpPr>
          <p:grpSpPr>
            <a:xfrm>
              <a:off x="198299" y="62568"/>
              <a:ext cx="8786842" cy="5786454"/>
              <a:chOff x="126861" y="62592"/>
              <a:chExt cx="8786842" cy="5786454"/>
            </a:xfrm>
          </p:grpSpPr>
          <p:sp>
            <p:nvSpPr>
              <p:cNvPr id="50" name="Прямоугольник 49"/>
              <p:cNvSpPr/>
              <p:nvPr/>
            </p:nvSpPr>
            <p:spPr>
              <a:xfrm>
                <a:off x="126861" y="62592"/>
                <a:ext cx="8786842" cy="5786454"/>
              </a:xfrm>
              <a:prstGeom prst="rect">
                <a:avLst/>
              </a:prstGeom>
              <a:solidFill>
                <a:srgbClr val="E6F9FE"/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142844" y="173470"/>
                <a:ext cx="8715436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800" dirty="0">
                    <a:solidFill>
                      <a:srgbClr val="002060"/>
                    </a:solidFill>
                  </a:rPr>
                  <a:t>106 жителей </a:t>
                </a:r>
                <a:r>
                  <a:rPr lang="ru-RU" sz="2800" dirty="0" smtClean="0">
                    <a:solidFill>
                      <a:srgbClr val="002060"/>
                    </a:solidFill>
                  </a:rPr>
                  <a:t>станицы  </a:t>
                </a:r>
                <a:r>
                  <a:rPr lang="ru-RU" sz="2800" dirty="0" err="1" smtClean="0">
                    <a:solidFill>
                      <a:srgbClr val="002060"/>
                    </a:solidFill>
                  </a:rPr>
                  <a:t>Нижнебаканской</a:t>
                </a:r>
                <a:r>
                  <a:rPr lang="ru-RU" sz="2800" dirty="0" smtClean="0">
                    <a:solidFill>
                      <a:srgbClr val="002060"/>
                    </a:solidFill>
                  </a:rPr>
                  <a:t> ушли </a:t>
                </a:r>
                <a:r>
                  <a:rPr lang="ru-RU" sz="2800" dirty="0">
                    <a:solidFill>
                      <a:srgbClr val="002060"/>
                    </a:solidFill>
                  </a:rPr>
                  <a:t>на </a:t>
                </a:r>
                <a:r>
                  <a:rPr lang="ru-RU" sz="2800" dirty="0" smtClean="0">
                    <a:solidFill>
                      <a:srgbClr val="002060"/>
                    </a:solidFill>
                  </a:rPr>
                  <a:t>фронт,  </a:t>
                </a:r>
                <a:r>
                  <a:rPr lang="ru-RU" sz="2800" dirty="0">
                    <a:solidFill>
                      <a:srgbClr val="002060"/>
                    </a:solidFill>
                  </a:rPr>
                  <a:t>из </a:t>
                </a:r>
                <a:r>
                  <a:rPr lang="ru-RU" sz="2800" dirty="0" smtClean="0">
                    <a:solidFill>
                      <a:srgbClr val="002060"/>
                    </a:solidFill>
                  </a:rPr>
                  <a:t>них только  </a:t>
                </a:r>
                <a:r>
                  <a:rPr lang="ru-RU" sz="2800" dirty="0">
                    <a:solidFill>
                      <a:srgbClr val="002060"/>
                    </a:solidFill>
                  </a:rPr>
                  <a:t>26 вернулись домой, </a:t>
                </a:r>
                <a:r>
                  <a:rPr lang="ru-RU" sz="2800" dirty="0" smtClean="0">
                    <a:solidFill>
                      <a:srgbClr val="002060"/>
                    </a:solidFill>
                  </a:rPr>
                  <a:t>80 человек  погибло.   Вечная им память…</a:t>
                </a:r>
                <a:endParaRPr lang="ru-RU" sz="2800" dirty="0">
                  <a:solidFill>
                    <a:srgbClr val="002060"/>
                  </a:solidFill>
                </a:endParaRPr>
              </a:p>
            </p:txBody>
          </p:sp>
          <p:pic>
            <p:nvPicPr>
              <p:cNvPr id="52" name="Picture 5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3938705" y="1818200"/>
                <a:ext cx="4802777" cy="393878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</p:pic>
        </p:grpSp>
        <p:pic>
          <p:nvPicPr>
            <p:cNvPr id="46" name="Picture 6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20419" y="2513327"/>
              <a:ext cx="3501940" cy="257069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</p:pic>
      </p:grpSp>
      <p:sp>
        <p:nvSpPr>
          <p:cNvPr id="53" name="Овал 52"/>
          <p:cNvSpPr/>
          <p:nvPr/>
        </p:nvSpPr>
        <p:spPr>
          <a:xfrm>
            <a:off x="5057552" y="4042914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4" name="Группа 53"/>
          <p:cNvGrpSpPr/>
          <p:nvPr/>
        </p:nvGrpSpPr>
        <p:grpSpPr>
          <a:xfrm>
            <a:off x="152220" y="118511"/>
            <a:ext cx="8786842" cy="5786454"/>
            <a:chOff x="77780" y="258055"/>
            <a:chExt cx="8786842" cy="5786454"/>
          </a:xfrm>
        </p:grpSpPr>
        <p:sp>
          <p:nvSpPr>
            <p:cNvPr id="55" name="Прямоугольник 54"/>
            <p:cNvSpPr/>
            <p:nvPr/>
          </p:nvSpPr>
          <p:spPr>
            <a:xfrm>
              <a:off x="77780" y="258055"/>
              <a:ext cx="8786842" cy="5786454"/>
            </a:xfrm>
            <a:prstGeom prst="rect">
              <a:avLst/>
            </a:prstGeom>
            <a:solidFill>
              <a:srgbClr val="E6F9FE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2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42844" y="258055"/>
              <a:ext cx="871543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>
                  <a:solidFill>
                    <a:srgbClr val="002060"/>
                  </a:solidFill>
                </a:rPr>
                <a:t>Каждый кусочек земли </a:t>
              </a:r>
              <a:r>
                <a:rPr lang="ru-RU" sz="2800" dirty="0" smtClean="0">
                  <a:solidFill>
                    <a:srgbClr val="002060"/>
                  </a:solidFill>
                </a:rPr>
                <a:t>нашей станицы, </a:t>
              </a:r>
              <a:r>
                <a:rPr lang="ru-RU" sz="2800" dirty="0">
                  <a:solidFill>
                    <a:srgbClr val="002060"/>
                  </a:solidFill>
                </a:rPr>
                <a:t>отвоеванный у </a:t>
              </a:r>
              <a:r>
                <a:rPr lang="ru-RU" sz="2800" dirty="0" smtClean="0">
                  <a:solidFill>
                    <a:srgbClr val="002060"/>
                  </a:solidFill>
                </a:rPr>
                <a:t>фашистов, </a:t>
              </a:r>
              <a:r>
                <a:rPr lang="ru-RU" sz="2800" dirty="0">
                  <a:solidFill>
                    <a:srgbClr val="002060"/>
                  </a:solidFill>
                </a:rPr>
                <a:t>полит кровью солдат. Именно поэтому наша земля священна. </a:t>
              </a:r>
              <a:endParaRPr lang="ru-RU" sz="2800" dirty="0" smtClean="0">
                <a:solidFill>
                  <a:srgbClr val="002060"/>
                </a:solidFill>
              </a:endParaRPr>
            </a:p>
          </p:txBody>
        </p:sp>
        <p:pic>
          <p:nvPicPr>
            <p:cNvPr id="57" name="Picture 2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313929" y="1765316"/>
              <a:ext cx="6091508" cy="406100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</p:pic>
        <p:sp>
          <p:nvSpPr>
            <p:cNvPr id="59" name="TextBox 58"/>
            <p:cNvSpPr txBox="1"/>
            <p:nvPr/>
          </p:nvSpPr>
          <p:spPr>
            <a:xfrm>
              <a:off x="214282" y="4585390"/>
              <a:ext cx="30003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20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0" name="Группа 59"/>
          <p:cNvGrpSpPr/>
          <p:nvPr/>
        </p:nvGrpSpPr>
        <p:grpSpPr>
          <a:xfrm>
            <a:off x="107276" y="94146"/>
            <a:ext cx="8786842" cy="5786454"/>
            <a:chOff x="14034842" y="-1914023"/>
            <a:chExt cx="8786842" cy="5786454"/>
          </a:xfrm>
        </p:grpSpPr>
        <p:sp>
          <p:nvSpPr>
            <p:cNvPr id="61" name="Прямоугольник 60"/>
            <p:cNvSpPr/>
            <p:nvPr/>
          </p:nvSpPr>
          <p:spPr>
            <a:xfrm>
              <a:off x="14034842" y="-1914023"/>
              <a:ext cx="8786842" cy="5786454"/>
            </a:xfrm>
            <a:prstGeom prst="rect">
              <a:avLst/>
            </a:prstGeom>
            <a:solidFill>
              <a:srgbClr val="E6F9FE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2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4106248" y="-1858282"/>
              <a:ext cx="87154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rgbClr val="002060"/>
                  </a:solidFill>
                </a:rPr>
                <a:t>Память </a:t>
              </a:r>
              <a:r>
                <a:rPr lang="ru-RU" sz="2800" dirty="0">
                  <a:solidFill>
                    <a:srgbClr val="002060"/>
                  </a:solidFill>
                </a:rPr>
                <a:t>о тех солдатах, которые </a:t>
              </a:r>
              <a:r>
                <a:rPr lang="ru-RU" sz="2800" dirty="0" smtClean="0">
                  <a:solidFill>
                    <a:srgbClr val="002060"/>
                  </a:solidFill>
                </a:rPr>
                <a:t>обеспечили  нам </a:t>
              </a:r>
              <a:r>
                <a:rPr lang="ru-RU" sz="2800" dirty="0">
                  <a:solidFill>
                    <a:srgbClr val="002060"/>
                  </a:solidFill>
                </a:rPr>
                <a:t>мирное </a:t>
              </a:r>
              <a:r>
                <a:rPr lang="ru-RU" sz="2800" dirty="0" smtClean="0">
                  <a:solidFill>
                    <a:srgbClr val="002060"/>
                  </a:solidFill>
                </a:rPr>
                <a:t>небо, </a:t>
              </a:r>
              <a:r>
                <a:rPr lang="ru-RU" sz="2800" dirty="0">
                  <a:solidFill>
                    <a:srgbClr val="002060"/>
                  </a:solidFill>
                </a:rPr>
                <a:t>хранят памятники. </a:t>
              </a:r>
            </a:p>
          </p:txBody>
        </p:sp>
        <p:pic>
          <p:nvPicPr>
            <p:cNvPr id="63" name="Picture 3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629877" y="-504416"/>
              <a:ext cx="5557332" cy="416799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</p:pic>
      </p:grpSp>
      <p:grpSp>
        <p:nvGrpSpPr>
          <p:cNvPr id="64" name="Группа 63"/>
          <p:cNvGrpSpPr/>
          <p:nvPr/>
        </p:nvGrpSpPr>
        <p:grpSpPr>
          <a:xfrm>
            <a:off x="107276" y="94145"/>
            <a:ext cx="8844421" cy="5810819"/>
            <a:chOff x="156735" y="142875"/>
            <a:chExt cx="8844421" cy="5810819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156735" y="142875"/>
              <a:ext cx="8844421" cy="5810819"/>
            </a:xfrm>
            <a:prstGeom prst="rect">
              <a:avLst/>
            </a:prstGeom>
            <a:solidFill>
              <a:srgbClr val="E6F9FE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2"/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14282" y="214290"/>
              <a:ext cx="87154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>
                  <a:solidFill>
                    <a:srgbClr val="002060"/>
                  </a:solidFill>
                </a:rPr>
                <a:t>«Помните! Через века! Через года- помните, о тех, кто уже не придёт </a:t>
              </a:r>
              <a:r>
                <a:rPr lang="ru-RU" sz="2800" dirty="0" smtClean="0">
                  <a:solidFill>
                    <a:srgbClr val="002060"/>
                  </a:solidFill>
                </a:rPr>
                <a:t>никогда! Помните!». </a:t>
              </a:r>
              <a:endParaRPr lang="ru-RU" sz="2800" dirty="0">
                <a:solidFill>
                  <a:srgbClr val="002060"/>
                </a:solidFill>
              </a:endParaRPr>
            </a:p>
          </p:txBody>
        </p:sp>
        <p:pic>
          <p:nvPicPr>
            <p:cNvPr id="67" name="Picture 2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8886" y="1815946"/>
              <a:ext cx="3988205" cy="299115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</p:pic>
        <p:pic>
          <p:nvPicPr>
            <p:cNvPr id="68" name="Picture 3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685521" y="1820655"/>
              <a:ext cx="4001092" cy="298644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</p:pic>
        <p:sp>
          <p:nvSpPr>
            <p:cNvPr id="74" name="TextBox 73"/>
            <p:cNvSpPr txBox="1"/>
            <p:nvPr/>
          </p:nvSpPr>
          <p:spPr>
            <a:xfrm>
              <a:off x="5572132" y="5044880"/>
              <a:ext cx="1847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sz="2400" b="1" dirty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55488" y="5110475"/>
              <a:ext cx="1847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sz="2400" b="1" dirty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endParaRPr>
            </a:p>
          </p:txBody>
        </p:sp>
      </p:grpSp>
      <p:sp>
        <p:nvSpPr>
          <p:cNvPr id="196" name="Стрелка вправо 195">
            <a:hlinkClick r:id="rId14" action="ppaction://hlinksldjump"/>
          </p:cNvPr>
          <p:cNvSpPr/>
          <p:nvPr/>
        </p:nvSpPr>
        <p:spPr>
          <a:xfrm>
            <a:off x="8143900" y="6215082"/>
            <a:ext cx="540000" cy="360000"/>
          </a:xfrm>
          <a:prstGeom prst="rightArrow">
            <a:avLst/>
          </a:prstGeom>
          <a:solidFill>
            <a:srgbClr val="CCF3FF"/>
          </a:solidFill>
          <a:ln>
            <a:solidFill>
              <a:schemeClr val="accent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7" presetClass="emph" presetSubtype="0" repeatCount="1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250" autoRev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2" dur="250" autoRev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" dur="250" autoRev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50" autoRev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2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2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3" grpId="0" animBg="1"/>
      <p:bldP spid="53" grpId="1" animBg="1"/>
      <p:bldP spid="53" grpId="2" animBg="1"/>
      <p:bldP spid="19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нутый угол 2"/>
          <p:cNvSpPr/>
          <p:nvPr/>
        </p:nvSpPr>
        <p:spPr>
          <a:xfrm>
            <a:off x="172340" y="6035274"/>
            <a:ext cx="6929486" cy="679874"/>
          </a:xfrm>
          <a:prstGeom prst="foldedCorner">
            <a:avLst>
              <a:gd name="adj" fmla="val 40729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Вечная память героям станицы </a:t>
            </a:r>
            <a:r>
              <a:rPr lang="ru-RU" sz="2400" b="1" dirty="0" err="1">
                <a:solidFill>
                  <a:srgbClr val="C00000"/>
                </a:solidFill>
              </a:rPr>
              <a:t>Нижнебаканской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07060" y="142852"/>
            <a:ext cx="8786842" cy="5786454"/>
          </a:xfrm>
          <a:prstGeom prst="rect">
            <a:avLst/>
          </a:prstGeom>
          <a:solidFill>
            <a:srgbClr val="E6F9F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14480" y="130568"/>
            <a:ext cx="586920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Памятник-братская могила воинов 81-й бригады морской пехоты,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погибших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защите и освобождении от немецко-фашистских захватчиков </a:t>
            </a:r>
            <a:endParaRPr lang="ru-RU" sz="2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Нижнебаканской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установлен в 70-годы</a:t>
            </a:r>
            <a:endParaRPr lang="ru-RU" sz="2200" dirty="0" smtClean="0">
              <a:solidFill>
                <a:srgbClr val="002060"/>
              </a:solidFill>
            </a:endParaRPr>
          </a:p>
          <a:p>
            <a:pPr algn="ctr"/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100151" y="2251166"/>
            <a:ext cx="5000660" cy="342902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Picture 1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87237" y="2492896"/>
            <a:ext cx="1275430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bg1">
                <a:alpha val="65000"/>
              </a:schemeClr>
            </a:outerShdw>
          </a:effectLst>
        </p:spPr>
      </p:pic>
      <p:pic>
        <p:nvPicPr>
          <p:cNvPr id="32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9000" y="2492896"/>
            <a:ext cx="1228642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bg1">
                <a:alpha val="65000"/>
              </a:schemeClr>
            </a:outerShdw>
          </a:effectLst>
        </p:spPr>
      </p:pic>
      <p:pic>
        <p:nvPicPr>
          <p:cNvPr id="33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9000" y="3609020"/>
            <a:ext cx="1228642" cy="864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bg1">
                <a:alpha val="65000"/>
              </a:schemeClr>
            </a:outerShdw>
          </a:effectLst>
        </p:spPr>
      </p:pic>
      <p:pic>
        <p:nvPicPr>
          <p:cNvPr id="34" name="Picture 5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9000" y="4627884"/>
            <a:ext cx="1228642" cy="921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bg1">
                <a:alpha val="65000"/>
              </a:schemeClr>
            </a:outerShdw>
          </a:effectLst>
        </p:spPr>
      </p:pic>
      <p:pic>
        <p:nvPicPr>
          <p:cNvPr id="35" name="Picture 6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87237" y="1437818"/>
            <a:ext cx="1275430" cy="9519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bg1">
                <a:alpha val="65000"/>
              </a:schemeClr>
            </a:outerShdw>
          </a:effectLst>
        </p:spPr>
      </p:pic>
      <p:pic>
        <p:nvPicPr>
          <p:cNvPr id="36" name="Picture 7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87237" y="3645024"/>
            <a:ext cx="1275430" cy="828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bg1">
                <a:alpha val="65000"/>
              </a:schemeClr>
            </a:outerShdw>
          </a:effectLst>
        </p:spPr>
      </p:pic>
      <p:pic>
        <p:nvPicPr>
          <p:cNvPr id="37" name="Picture 8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87237" y="4621285"/>
            <a:ext cx="1275430" cy="934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bg1">
                <a:alpha val="65000"/>
              </a:schemeClr>
            </a:outerShdw>
          </a:effectLst>
        </p:spPr>
      </p:pic>
      <p:sp>
        <p:nvSpPr>
          <p:cNvPr id="40" name="Прямоугольник 39"/>
          <p:cNvSpPr/>
          <p:nvPr/>
        </p:nvSpPr>
        <p:spPr>
          <a:xfrm>
            <a:off x="1893075" y="2000024"/>
            <a:ext cx="5357850" cy="3786214"/>
          </a:xfrm>
          <a:prstGeom prst="rect">
            <a:avLst/>
          </a:prstGeom>
          <a:solidFill>
            <a:srgbClr val="57D3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1" name="Picture 13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00151" y="2233753"/>
            <a:ext cx="5000660" cy="34638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нутый угол 2"/>
          <p:cNvSpPr/>
          <p:nvPr/>
        </p:nvSpPr>
        <p:spPr>
          <a:xfrm>
            <a:off x="172340" y="6035274"/>
            <a:ext cx="6929486" cy="679874"/>
          </a:xfrm>
          <a:prstGeom prst="foldedCorner">
            <a:avLst>
              <a:gd name="adj" fmla="val 40729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Вечная память героям станицы </a:t>
            </a:r>
            <a:r>
              <a:rPr lang="ru-RU" sz="2400" b="1" dirty="0" err="1">
                <a:solidFill>
                  <a:srgbClr val="C00000"/>
                </a:solidFill>
              </a:rPr>
              <a:t>Нижнебаканской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4314" y="142876"/>
            <a:ext cx="8786842" cy="5786454"/>
          </a:xfrm>
          <a:prstGeom prst="rect">
            <a:avLst/>
          </a:prstGeom>
          <a:solidFill>
            <a:srgbClr val="E6F9F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5325" y="172496"/>
            <a:ext cx="692948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августа 1943 года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летчики – штурмовики  Михаил Астахов,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Верятин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стрелок Борис Бородин,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районе станицы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Нижнебаканской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повторили подвиг Н. Гастелло </a:t>
            </a:r>
          </a:p>
          <a:p>
            <a:pPr algn="ctr"/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2000240"/>
            <a:ext cx="5000660" cy="342902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63" name="Picture 1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80802" y="2553861"/>
            <a:ext cx="1229892" cy="85725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822" y="2553861"/>
            <a:ext cx="1223999" cy="8572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8" name="Picture 4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822" y="3599043"/>
            <a:ext cx="1223999" cy="918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9" name="Picture 5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822" y="4728039"/>
            <a:ext cx="1223999" cy="8453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0" name="Picture 6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80802" y="1435953"/>
            <a:ext cx="1229891" cy="918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1" name="Picture 7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80802" y="3684730"/>
            <a:ext cx="1258372" cy="8583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2" name="Picture 8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80802" y="4728040"/>
            <a:ext cx="1258372" cy="8453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34" name="Прямоугольник 33"/>
          <p:cNvSpPr/>
          <p:nvPr/>
        </p:nvSpPr>
        <p:spPr>
          <a:xfrm>
            <a:off x="1835696" y="1857364"/>
            <a:ext cx="5472608" cy="3786214"/>
          </a:xfrm>
          <a:prstGeom prst="rect">
            <a:avLst/>
          </a:prstGeom>
          <a:solidFill>
            <a:srgbClr val="57D3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1720" y="1980324"/>
            <a:ext cx="5050105" cy="357843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нутый угол 2"/>
          <p:cNvSpPr/>
          <p:nvPr/>
        </p:nvSpPr>
        <p:spPr>
          <a:xfrm>
            <a:off x="172340" y="6035274"/>
            <a:ext cx="6929486" cy="679874"/>
          </a:xfrm>
          <a:prstGeom prst="foldedCorner">
            <a:avLst>
              <a:gd name="adj" fmla="val 40729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Вечная память героям станицы </a:t>
            </a:r>
            <a:r>
              <a:rPr lang="ru-RU" sz="2400" b="1" dirty="0" err="1">
                <a:solidFill>
                  <a:srgbClr val="C00000"/>
                </a:solidFill>
              </a:rPr>
              <a:t>Нижнебаканской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4314" y="142876"/>
            <a:ext cx="8786842" cy="5786454"/>
          </a:xfrm>
          <a:prstGeom prst="rect">
            <a:avLst/>
          </a:prstGeom>
          <a:solidFill>
            <a:srgbClr val="E6F9F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36924" y="357166"/>
            <a:ext cx="69294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Братская могила с вечным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огнем – это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вечная память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погибших воинах.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2000240"/>
            <a:ext cx="5000660" cy="342902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63" name="Picture 1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72157" y="2571335"/>
            <a:ext cx="1229889" cy="85725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1027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0510" y="2571335"/>
            <a:ext cx="1223998" cy="8572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8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0511" y="3677949"/>
            <a:ext cx="1223998" cy="8336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9" name="Picture 5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0510" y="4744137"/>
            <a:ext cx="1223997" cy="8137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0" name="Picture 6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72157" y="1457297"/>
            <a:ext cx="1229889" cy="917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1" name="Picture 7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52320" y="3677948"/>
            <a:ext cx="1249726" cy="8336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2" name="Picture 8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52321" y="4744138"/>
            <a:ext cx="1249726" cy="8072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34" name="Прямоугольник 33"/>
          <p:cNvSpPr/>
          <p:nvPr/>
        </p:nvSpPr>
        <p:spPr>
          <a:xfrm>
            <a:off x="1828763" y="1857364"/>
            <a:ext cx="5408436" cy="3786214"/>
          </a:xfrm>
          <a:prstGeom prst="rect">
            <a:avLst/>
          </a:prstGeom>
          <a:solidFill>
            <a:srgbClr val="57D3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07928" y="2000241"/>
            <a:ext cx="5050106" cy="3551108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1357290" y="4357694"/>
            <a:ext cx="428628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4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нутый угол 2"/>
          <p:cNvSpPr/>
          <p:nvPr/>
        </p:nvSpPr>
        <p:spPr>
          <a:xfrm>
            <a:off x="172340" y="6035274"/>
            <a:ext cx="6929486" cy="679874"/>
          </a:xfrm>
          <a:prstGeom prst="foldedCorner">
            <a:avLst>
              <a:gd name="adj" fmla="val 40729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Вечная память героям станицы </a:t>
            </a:r>
            <a:r>
              <a:rPr lang="ru-RU" sz="2400" b="1" dirty="0" err="1">
                <a:solidFill>
                  <a:srgbClr val="C00000"/>
                </a:solidFill>
              </a:rPr>
              <a:t>Нижнебаканской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4314" y="142876"/>
            <a:ext cx="8786842" cy="5786454"/>
          </a:xfrm>
          <a:prstGeom prst="rect">
            <a:avLst/>
          </a:prstGeom>
          <a:solidFill>
            <a:srgbClr val="E6F9F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414" y="357166"/>
            <a:ext cx="692948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Стела поменьше-это памятник-символ. 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поставлен в память о земляках,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погибли, защищая Родину.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стеле написаны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имена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2000240"/>
            <a:ext cx="5000660" cy="342902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63" name="Picture 1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65148" y="2557732"/>
            <a:ext cx="1229719" cy="85725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1027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860" y="2557732"/>
            <a:ext cx="1223999" cy="8572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8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860" y="3599844"/>
            <a:ext cx="1223999" cy="918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9" name="Picture 5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860" y="4731497"/>
            <a:ext cx="1224000" cy="8137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0" name="Picture 6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65148" y="1449307"/>
            <a:ext cx="1229719" cy="9178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1" name="Picture 7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52320" y="3581400"/>
            <a:ext cx="1242547" cy="9548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2" name="Picture 8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65148" y="4731497"/>
            <a:ext cx="1229719" cy="86448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34" name="Прямоугольник 33"/>
          <p:cNvSpPr/>
          <p:nvPr/>
        </p:nvSpPr>
        <p:spPr>
          <a:xfrm>
            <a:off x="1857338" y="1857364"/>
            <a:ext cx="5357850" cy="3786214"/>
          </a:xfrm>
          <a:prstGeom prst="rect">
            <a:avLst/>
          </a:prstGeom>
          <a:solidFill>
            <a:srgbClr val="57D3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1720" y="2000240"/>
            <a:ext cx="4968552" cy="350046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4" name="Прямоугольник 23"/>
          <p:cNvSpPr/>
          <p:nvPr/>
        </p:nvSpPr>
        <p:spPr>
          <a:xfrm>
            <a:off x="1357290" y="4357694"/>
            <a:ext cx="428628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4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нутый угол 2"/>
          <p:cNvSpPr/>
          <p:nvPr/>
        </p:nvSpPr>
        <p:spPr>
          <a:xfrm>
            <a:off x="172340" y="6035274"/>
            <a:ext cx="6929486" cy="679874"/>
          </a:xfrm>
          <a:prstGeom prst="foldedCorner">
            <a:avLst>
              <a:gd name="adj" fmla="val 40729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Вечная память героям станицы </a:t>
            </a:r>
            <a:r>
              <a:rPr lang="ru-RU" sz="2400" b="1" dirty="0" err="1">
                <a:solidFill>
                  <a:srgbClr val="C00000"/>
                </a:solidFill>
              </a:rPr>
              <a:t>Нижнебаканской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4314" y="142876"/>
            <a:ext cx="8786842" cy="5786454"/>
          </a:xfrm>
          <a:prstGeom prst="rect">
            <a:avLst/>
          </a:prstGeom>
          <a:solidFill>
            <a:srgbClr val="E6F9F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414" y="357166"/>
            <a:ext cx="69294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июля 1969 года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открыли памятник «Защитникам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неба»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честь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летчиков 618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авиаполка. </a:t>
            </a:r>
          </a:p>
          <a:p>
            <a:pPr algn="ctr"/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2000240"/>
            <a:ext cx="5000660" cy="342902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63" name="Picture 1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79151" y="2571744"/>
            <a:ext cx="1229891" cy="83538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1027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7384" y="2571744"/>
            <a:ext cx="1223999" cy="8572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8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7384" y="3670475"/>
            <a:ext cx="1224000" cy="85834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9" name="Picture 5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7384" y="4728040"/>
            <a:ext cx="1223999" cy="8137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0" name="Picture 6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79151" y="1404090"/>
            <a:ext cx="1229891" cy="918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1" name="Picture 7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52320" y="3670475"/>
            <a:ext cx="1256721" cy="8583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2" name="Picture 8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52320" y="4749528"/>
            <a:ext cx="1256721" cy="79359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34" name="Прямоугольник 33"/>
          <p:cNvSpPr/>
          <p:nvPr/>
        </p:nvSpPr>
        <p:spPr>
          <a:xfrm>
            <a:off x="1785918" y="1850216"/>
            <a:ext cx="5522386" cy="3786214"/>
          </a:xfrm>
          <a:prstGeom prst="rect">
            <a:avLst/>
          </a:prstGeom>
          <a:solidFill>
            <a:srgbClr val="57D3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9712" y="2000240"/>
            <a:ext cx="5122114" cy="350046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6666</TotalTime>
  <Words>590</Words>
  <Application>Microsoft Office PowerPoint</Application>
  <PresentationFormat>Экран (4:3)</PresentationFormat>
  <Paragraphs>133</Paragraphs>
  <Slides>14</Slides>
  <Notes>12</Notes>
  <HiddenSlides>1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Musick</cp:lastModifiedBy>
  <cp:revision>615</cp:revision>
  <dcterms:created xsi:type="dcterms:W3CDTF">2013-07-23T10:56:54Z</dcterms:created>
  <dcterms:modified xsi:type="dcterms:W3CDTF">2015-04-09T12:25:14Z</dcterms:modified>
</cp:coreProperties>
</file>